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693C43-7799-4BA9-8370-0F73FF437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948EE9-4E75-4664-84C2-8C84BE9B6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8E3A26-C2E6-4115-BF98-F06AEBEAF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C68E39-0DE8-44EB-A5C6-10A4847A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D19A03-0ADB-49B4-9B6B-9010198C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61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86327B-9C89-451A-950C-AB4399A2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D06ED0-829E-40E8-82A7-B64D072EA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37845E-5729-482F-A711-A7A37425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D16099-6079-43D4-8705-A32500BD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DFDBBC-B069-4F35-96DE-826896A2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3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3A2120A-CBE3-49D3-A86B-6EED74F7C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A23C48-99F5-4C55-9278-51D258CB1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16586-B0EB-4029-ACE7-7C42AB31C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3439EB-6E95-41C5-BB89-12C9B271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2DA0C-8E24-4058-A233-8787C796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03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4D52B-2E7B-44B3-B726-C13A2313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DF69B5-7E16-46A6-8E06-20D3026A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2FF73E-C78D-4CC2-8CF5-914089FB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F7167F-DB1A-4A3B-BB76-8B639778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D10676-9FAE-4377-8F98-2058A971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44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6B574-0FD2-4B15-9384-0754801B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600E68-0BBF-4C20-9BA9-5AA4206FF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F66F01-747A-40FD-9CBF-8056B040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75E54A-1C32-4801-911C-37B6E47A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4B1E73-EB6E-4D9D-A12B-3AC88A01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CD1DF9-2F15-4D2B-8D26-AE68BE57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AC16B0-25EA-480B-A838-23978D55F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162C06-6C63-40A4-B091-D42FB592C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8DA27F-DBEB-44BC-BF09-1FF0987D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EB7149-189B-449B-A070-CF90A404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2ACD18-8CC3-42A4-81C1-D9347085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43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15A92-1EA2-4694-A5AE-55924E5F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8462AB-BE38-4276-AAD9-1455C0A7E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5E03C9-B8F1-405F-9BD5-C56A5E82E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775A052-9242-4D77-AFD2-FD99D0EDE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E6C8F4-128A-4464-9BAE-3D5B2652D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46EF478-9DD9-42EE-AE04-F71C75DB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F78253-B909-4DA2-AFBA-3F07E314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B947C1B-5974-4D80-A5B7-C8CB00B7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27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2545EA-167B-44F3-9DD4-81C35795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50790E-5B1D-4254-92AD-C126DE59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BFF878-9BB3-43F2-AA14-56AE9EF5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663263-79D7-48F9-BE88-3F1ADF99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03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DCEA76-9C32-4AAE-9CA8-414A81EDE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3B4D8D3-8B9C-4E1D-8A18-188AB29B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48BACC-B04D-4561-A72B-BF96732D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52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29572-4980-442A-96B3-55A42159B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7E2319-9751-4C05-BD70-2BD422316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DAD704-FE24-4AD4-8522-36FC07A76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76748D-1A78-431F-A698-8827A094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CED2A0-001A-47FB-BE97-CA4010E44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2BDD15-DC9A-429B-A517-537706F1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83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D27294-E33E-403F-A9D9-5207A72F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C4292F0-A71D-48DE-A1C0-A0082852C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9BAE1A-1FAE-4A4D-9BFF-99BC896A6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F5A06A-2324-42CE-A583-03F626CD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B8C7DA-FD4E-4129-AF4D-7026A28B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123C4F-1754-4E3B-B6AB-7F0ECF74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92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E15A645-4CA3-4AEA-B489-50B22796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C17809-83E9-4D26-B616-D2FE06E70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29C677-3925-4D18-9B04-1AA22F3C6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37915-598F-49EC-9799-A4D543E904E5}" type="datetimeFigureOut">
              <a:rPr lang="fr-FR" smtClean="0"/>
              <a:t>23/04/2020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D414F2-3718-4C2A-8B9E-3402438DA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B3D6C-F6FF-4620-880F-36E0C5C20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C6134-3E57-4B29-BD1E-A596F1A06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90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4A9C4B-DAE6-4C91-9157-551F93860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702" y="485192"/>
            <a:ext cx="9144000" cy="1018690"/>
          </a:xfrm>
        </p:spPr>
        <p:txBody>
          <a:bodyPr/>
          <a:lstStyle/>
          <a:p>
            <a:r>
              <a:rPr lang="fr-FR" dirty="0">
                <a:latin typeface="Bahnschrift" panose="020B0502040204020203" pitchFamily="34" charset="0"/>
              </a:rPr>
              <a:t>PROJET WEB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C033D0-4ED5-450F-9838-5358CC9AD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03882"/>
            <a:ext cx="9144000" cy="567514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  <a:latin typeface="Bahnschrift" panose="020B0502040204020203" pitchFamily="34" charset="0"/>
              </a:rPr>
              <a:t>Gapp</a:t>
            </a:r>
            <a:r>
              <a:rPr lang="fr-FR" dirty="0">
                <a:latin typeface="Bahnschrift" panose="020B0502040204020203" pitchFamily="34" charset="0"/>
              </a:rPr>
              <a:t> : Le nouveau répertoire de jeux-vidéos.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1611DE-FD3F-4B4E-B767-A74690F999A6}"/>
              </a:ext>
            </a:extLst>
          </p:cNvPr>
          <p:cNvSpPr txBox="1"/>
          <p:nvPr/>
        </p:nvSpPr>
        <p:spPr>
          <a:xfrm>
            <a:off x="2166257" y="1922407"/>
            <a:ext cx="7616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Découvrez notre nouveau site Gapp , un répertoire de jeux-vidéos en ligne qui permet à tous les utilisateurs de partager afin de faire découvrir de nouveaux jeux aux autres internautes.</a:t>
            </a:r>
          </a:p>
          <a:p>
            <a:pPr algn="ctr"/>
            <a:endParaRPr lang="fr-FR" dirty="0">
              <a:latin typeface="Bahnschrift" panose="020B0502040204020203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42BAC-18FE-4D72-8426-298C4730CBD7}"/>
              </a:ext>
            </a:extLst>
          </p:cNvPr>
          <p:cNvSpPr txBox="1"/>
          <p:nvPr/>
        </p:nvSpPr>
        <p:spPr>
          <a:xfrm>
            <a:off x="2541037" y="3735265"/>
            <a:ext cx="7616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ahnschrift" panose="020B0502040204020203" pitchFamily="34" charset="0"/>
              </a:rPr>
              <a:t>SOMMAIRE</a:t>
            </a:r>
            <a:r>
              <a:rPr lang="fr-FR" dirty="0">
                <a:latin typeface="Bahnschrift" panose="020B0502040204020203" pitchFamily="34" charset="0"/>
              </a:rPr>
              <a:t> :</a:t>
            </a:r>
          </a:p>
          <a:p>
            <a:r>
              <a:rPr lang="fr-FR" dirty="0">
                <a:latin typeface="Bahnschrift" panose="020B0502040204020203" pitchFamily="34" charset="0"/>
              </a:rPr>
              <a:t>	- Arborescence : non connecté / connecté</a:t>
            </a:r>
          </a:p>
          <a:p>
            <a:r>
              <a:rPr lang="fr-FR" dirty="0">
                <a:latin typeface="Bahnschrift" panose="020B0502040204020203" pitchFamily="34" charset="0"/>
              </a:rPr>
              <a:t>	- Technologie &amp; ressources utilisées</a:t>
            </a:r>
          </a:p>
          <a:p>
            <a:r>
              <a:rPr lang="fr-FR" dirty="0">
                <a:latin typeface="Bahnschrift" panose="020B0502040204020203" pitchFamily="34" charset="0"/>
              </a:rPr>
              <a:t>	- Structuration de la base de données</a:t>
            </a:r>
          </a:p>
          <a:p>
            <a:r>
              <a:rPr lang="fr-FR" dirty="0">
                <a:latin typeface="Bahnschrift" panose="020B0502040204020203" pitchFamily="34" charset="0"/>
              </a:rPr>
              <a:t>	- Fonctionnalités majeures</a:t>
            </a:r>
          </a:p>
        </p:txBody>
      </p:sp>
    </p:spTree>
    <p:extLst>
      <p:ext uri="{BB962C8B-B14F-4D97-AF65-F5344CB8AC3E}">
        <p14:creationId xmlns:p14="http://schemas.microsoft.com/office/powerpoint/2010/main" val="26575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F5FE5-2210-4274-8288-DE06836F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>
                <a:latin typeface="Bahnschrift" panose="020B0502040204020203" pitchFamily="34" charset="0"/>
              </a:rPr>
              <a:t>Arborescence du site lorsque l’utilisateur n’est pas connecté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61785F-2F66-4987-8FEA-5E712C76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38" y="1984854"/>
            <a:ext cx="69532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23FEC7-062A-4EDA-AC97-DF398AA2B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Arborescence du site lorsque l’utilisateur est connecté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F81887-8B6B-45F2-9AC6-4B508ED8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953"/>
            <a:ext cx="12192000" cy="32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9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B4B2E-2315-4A32-B002-C796AAD6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Technologies &amp; ressources utilisées</a:t>
            </a:r>
          </a:p>
        </p:txBody>
      </p:sp>
      <p:pic>
        <p:nvPicPr>
          <p:cNvPr id="5" name="Image 4" descr="Une image contenant signe&#10;&#10;Description générée automatiquement">
            <a:extLst>
              <a:ext uri="{FF2B5EF4-FFF2-40B4-BE49-F238E27FC236}">
                <a16:creationId xmlns:a16="http://schemas.microsoft.com/office/drawing/2014/main" id="{FC15B343-A492-4D5A-B799-D53AA4EA7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1" y="1875452"/>
            <a:ext cx="1947303" cy="1947303"/>
          </a:xfrm>
          <a:prstGeom prst="rect">
            <a:avLst/>
          </a:prstGeom>
        </p:spPr>
      </p:pic>
      <p:pic>
        <p:nvPicPr>
          <p:cNvPr id="7" name="Image 6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D110FCB3-7035-4409-B6BE-75A49CF8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93" y="1899771"/>
            <a:ext cx="1947304" cy="1947304"/>
          </a:xfrm>
          <a:prstGeom prst="rect">
            <a:avLst/>
          </a:prstGeom>
        </p:spPr>
      </p:pic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25A9394-C72E-44E7-861D-A953036B6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96" y="1875452"/>
            <a:ext cx="2041187" cy="2041187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82761AE-C2FF-42CE-A562-661E91717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506" y="1922392"/>
            <a:ext cx="1947305" cy="19473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0D7367A-73F7-42FE-831B-E6D9C4075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52" y="4392077"/>
            <a:ext cx="1947305" cy="1947305"/>
          </a:xfrm>
          <a:prstGeom prst="rect">
            <a:avLst/>
          </a:prstGeom>
        </p:spPr>
      </p:pic>
      <p:pic>
        <p:nvPicPr>
          <p:cNvPr id="15" name="Image 1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C01531F-9438-4DDE-AB0A-6C7BF9F33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36" y="4298194"/>
            <a:ext cx="2050300" cy="20411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6FD19CE-B4C7-4C71-ADB3-36068E4A5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64" y="4252607"/>
            <a:ext cx="2132361" cy="21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5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A44B2-B0E8-4B52-9466-DBF241B4B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5743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Structuration de la base 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85235E-276F-4A2A-9559-EEADE50F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3" y="2519362"/>
            <a:ext cx="2295525" cy="1819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CDBE458-94D2-400B-9E54-9C7E0E7D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98" y="2853632"/>
            <a:ext cx="3826426" cy="1870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FE80000-554B-4048-A3E8-CED85D66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02" y="1155963"/>
            <a:ext cx="4035859" cy="1036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82E3796-80FE-4693-8834-199EC1D78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02" y="4993095"/>
            <a:ext cx="4848630" cy="1674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780F18C-92E7-46F1-8666-6F631D90C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193" y="4999538"/>
            <a:ext cx="5052303" cy="1668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3F2A1A-C83D-42B8-BEF5-BBD3221D4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011" y="1047971"/>
            <a:ext cx="4198498" cy="1536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FC424C-21DD-4D38-9473-09EF12FDE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8627" y="2906885"/>
            <a:ext cx="4781149" cy="1536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34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5CE425-5C54-4288-A06E-6B31EFE7B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41" y="121297"/>
            <a:ext cx="10515600" cy="785619"/>
          </a:xfrm>
        </p:spPr>
        <p:txBody>
          <a:bodyPr/>
          <a:lstStyle/>
          <a:p>
            <a:pPr algn="ctr"/>
            <a:r>
              <a:rPr lang="fr-FR" dirty="0">
                <a:latin typeface="Bahnschrift" panose="020B0502040204020203" pitchFamily="34" charset="0"/>
              </a:rPr>
              <a:t>Fonctionnalités majeures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A3E4FF-2F2F-4423-A692-7B42B017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906916"/>
            <a:ext cx="4926563" cy="2771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015F3FC-87D6-417A-A738-40DB1F7D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62" y="906916"/>
            <a:ext cx="4926563" cy="2771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1ED125F-3D98-4A03-9E75-992B31F6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37" y="3892711"/>
            <a:ext cx="4926561" cy="2771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7D570B-3F72-4BE8-9EA7-09384B048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361" y="3892711"/>
            <a:ext cx="4926564" cy="2771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746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70</Words>
  <Application>Microsoft Office PowerPoint</Application>
  <PresentationFormat>Grand écran</PresentationFormat>
  <Paragraphs>13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Bahnschrift</vt:lpstr>
      <vt:lpstr>Calibri</vt:lpstr>
      <vt:lpstr>Calibri Light</vt:lpstr>
      <vt:lpstr>Thème Office</vt:lpstr>
      <vt:lpstr>PROJET WEB</vt:lpstr>
      <vt:lpstr>Arborescence du site lorsque l’utilisateur n’est pas connecté</vt:lpstr>
      <vt:lpstr>Arborescence du site lorsque l’utilisateur est connecté</vt:lpstr>
      <vt:lpstr>Technologies &amp; ressources utilisées</vt:lpstr>
      <vt:lpstr>Structuration de la base de données</vt:lpstr>
      <vt:lpstr>Fonctionnalités majeures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WEB</dc:title>
  <dc:creator>John Kassab</dc:creator>
  <cp:lastModifiedBy>John Kassab</cp:lastModifiedBy>
  <cp:revision>3</cp:revision>
  <dcterms:created xsi:type="dcterms:W3CDTF">2020-04-23T11:19:11Z</dcterms:created>
  <dcterms:modified xsi:type="dcterms:W3CDTF">2020-04-23T12:21:10Z</dcterms:modified>
</cp:coreProperties>
</file>